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301" r:id="rId10"/>
    <p:sldId id="305" r:id="rId11"/>
    <p:sldId id="302" r:id="rId12"/>
    <p:sldId id="304" r:id="rId13"/>
    <p:sldId id="30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718" autoAdjust="0"/>
  </p:normalViewPr>
  <p:slideViewPr>
    <p:cSldViewPr snapToGrid="0" snapToObjects="1">
      <p:cViewPr varScale="1">
        <p:scale>
          <a:sx n="80" d="100"/>
          <a:sy n="80" d="100"/>
        </p:scale>
        <p:origin x="9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EB93-ECA3-E54C-B8DA-045DFD48825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8785-C601-8948-AF28-21119F29DA5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C5253-051F-874B-B633-4B373193068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8B33-53E4-4149-9766-6C375AEF016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E30-1EFF-2143-9581-496D5A705946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A41E8-D2F0-A248-AA11-D2927CC799A3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DC43-91B5-104A-8A86-D9732CA9A77F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A5637-5703-EF4E-AE72-99A2DBC5B6BD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17A5-3EB3-5E48-994B-482E76C138AA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EE4F-DD96-584F-8DDB-3668BA43EE77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7149-FF57-DD46-B8A8-85B58B174D55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FDAD-45FE-1642-A8BA-7FF6445A432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E7C3-8A18-BC4F-9BD3-95047A8899C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21408-4BBE-0644-B167-0AA04085493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EE364-9737-724B-8560-75ACAFDD298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ABDD-B99B-854B-AEA7-A24E00D5D856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D30E-75A8-C345-898C-D19E39C300AD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A731-6906-E947-90FE-6801A8D55B2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1743F-2DB2-D541-BB3A-FF65A2B9562F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DA1D-F7C0-AA4C-A8F7-9EDB969AFE2C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69B7-9CBD-5B4E-8DC4-F1329487EF15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467FB-4D6E-DD4E-9647-8E2D343342FD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B8FC8-33AA-9B45-AFC7-2D7A56E6B837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FB31-F4D4-5F46-BA85-B775A0D75FA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1E88F-1D64-5749-9619-5230118A0CD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D4D3-DB63-AF47-8069-C62D9C81591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7D64-199E-D241-BE42-77F971A126C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23435-9D89-D840-8044-BF94B3C3D56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0767-395D-D041-A32A-8A9BBAAD375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6E65-A7F8-3F44-9398-A00A824457ED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FB64-1666-AA4F-A1FA-DE874A69037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7E15-E170-1A4D-8B5C-C6DFBB19EC46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01A5-C831-914B-AE31-5C6CA79B0200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E6CE-08ED-0745-8797-8D0FADC4C6EF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8ED91-F677-6549-AC8B-4C7F8EB2EE13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FEBAF-D377-BB45-9736-758F4C0A6108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B4E08-FD35-004E-BAEF-95898253DDB0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6F18-D444-0742-AA1D-27B1A64A24D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284BF-46D8-4348-8078-A45DE5D90D7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E069-1EC3-6A46-9667-F832969C447D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151142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A64E-DA24-E44D-8E4A-498BABB8917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EE585-84BC-1840-9ED4-F739107E1CB6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468-7263-9F45-A432-65A83CB72948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CFC4-DC50-7B43-A337-40A9CE7045F7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0EBF1-C5F1-294B-86B7-888CCC16DDBF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5530-A01C-7F41-851E-E4C25E384094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0081-E509-4642-B280-631AFCB63472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B15F-323B-954B-9DDD-DD0E0C53568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0C8C7-B502-4D4B-9387-9D564D3B42E9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9005-428C-D94C-9D7C-94C151069838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3657-2D1C-3244-AB3C-3279A9209047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A555-6ECD-584D-A5B1-4C4F3292039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CC17C-9CD1-0743-BBBD-A2471F850F8F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EEED-6299-644C-8757-B68D302A064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3360-131C-B64E-94C0-EC37F58191F8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821DB-DF0D-F748-84B0-7E2C9AB091A5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A7AA-A6D5-D54C-A0BA-A51A977772FB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FE9B-D082-1E4D-A251-3D0DABD450FA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71F2-AC9A-1448-ACDF-C0EE7051F43C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8EDF-0561-8344-82AD-ED4BF7F5F31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27CD-F90E-314C-9710-3E0F86480C2C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3CE0-EA3B-7D4E-BC09-B20D1005117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7990-CBB3-C84A-AD16-1275BB047F0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F2548B5-AB89-8241-A6BE-00850A481A01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82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15B9DF0-0D0F-3846-A69D-7AC59BBBF3E2}" type="datetime1">
              <a:rPr lang="en-US" smtClean="0"/>
              <a:t>8/25/2023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9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8/25/2023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DF67-F336-0D43-8DF2-6D12F4225D10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56EE8BB-F2A3-9A4C-8E75-C5148D980C3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FAFB698-E3B3-FD4D-839D-5C26D33771B4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91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1B27628-37F9-844E-BBC2-099B3127D2EF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80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004C21-8E95-1C4E-B29D-84EEC8059A25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97BE853-17B6-B548-8518-87CB4D50976A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04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028BEF8-EAEC-2D4F-B559-C532A9476BB6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30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4104DB2-5DD3-1549-955B-0A20176EE5A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6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52EC79-D990-674E-995E-C7899CC10885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2B7B-714A-1C48-A9C0-52365FF0030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A94BE-8FB0-8647-8C0F-F1E9BBCA31CB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2A564F7-E6E8-2341-8E14-4311143F9E9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2B7A518-0293-3544-8121-E419A7D92D2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1F68F-3BAF-9042-BB0E-29F547F119BB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EF6E637-70FA-3341-B0F2-FB45BCBE423C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45D2BF9-1293-A54E-B18D-28328C3413E2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EC715-1366-4E42-8CDF-EA13027DBF76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C2D15C-A3B4-7F49-AD13-22BF753D92C1}" type="datetime1">
              <a:rPr lang="en-US" smtClean="0"/>
              <a:t>8/25/2023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FLLTutorials.com,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7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Pozi</a:t>
            </a:r>
            <a:r>
              <a:rPr lang="ro-RO" dirty="0"/>
              <a:t>ț</a:t>
            </a:r>
            <a:r>
              <a:rPr lang="en-US" dirty="0" err="1"/>
              <a:t>ionarea</a:t>
            </a:r>
            <a:r>
              <a:rPr lang="en-US" dirty="0"/>
              <a:t> </a:t>
            </a:r>
            <a:r>
              <a:rPr lang="en-US" dirty="0" err="1"/>
              <a:t>senzorului</a:t>
            </a:r>
            <a:r>
              <a:rPr lang="en-US" dirty="0"/>
              <a:t> g</a:t>
            </a:r>
            <a:r>
              <a:rPr lang="ro-RO" dirty="0"/>
              <a:t>irosco</a:t>
            </a:r>
            <a:r>
              <a:rPr lang="en-US" dirty="0"/>
              <a:t>pic</a:t>
            </a:r>
            <a:r>
              <a:rPr lang="ro-RO" dirty="0"/>
              <a:t> pentru ev3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Seshan</a:t>
            </a:r>
            <a:r>
              <a:rPr lang="en-US" dirty="0"/>
              <a:t>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1775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Câți senzori giroscopici e bine să avem pe robot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Dep</a:t>
            </a:r>
            <a:r>
              <a:rPr lang="ro-RO" dirty="0"/>
              <a:t>i</a:t>
            </a:r>
            <a:r>
              <a:rPr lang="en-US" dirty="0" err="1"/>
              <a:t>nd</a:t>
            </a:r>
            <a:r>
              <a:rPr lang="ro-RO" dirty="0"/>
              <a:t>e de pe câte axe ne dorim să măsurăm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De exemplu, dacă construiești un joystick, s-ar putea să ai nevoie de 2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 am realizat un test pentru a vedea dacă adăugarea a 2 senzori gyro va permite robotului să nu mai aibă erori</a:t>
            </a:r>
            <a:r>
              <a:rPr lang="en-US" dirty="0"/>
              <a:t>.  </a:t>
            </a:r>
          </a:p>
          <a:p>
            <a:pPr marL="800100" lvl="1" indent="-342900">
              <a:buFont typeface="Arial" charset="0"/>
              <a:buChar char="•"/>
            </a:pPr>
            <a:r>
              <a:rPr lang="ro-RO" dirty="0"/>
              <a:t>Testele noastre au arătat că 2 senzori vă pot permite să faceți o medie a erorilor, dar nu le anulează și nici nu reduc.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Pentru a învăța despre </a:t>
            </a:r>
            <a:r>
              <a:rPr lang="en-US" dirty="0">
                <a:solidFill>
                  <a:srgbClr val="FF0000"/>
                </a:solidFill>
              </a:rPr>
              <a:t>drift</a:t>
            </a:r>
            <a:r>
              <a:rPr lang="en-US" dirty="0"/>
              <a:t> </a:t>
            </a:r>
            <a:r>
              <a:rPr lang="ro-RO" dirty="0"/>
              <a:t>și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lag</a:t>
            </a:r>
            <a:r>
              <a:rPr lang="en-US" dirty="0"/>
              <a:t>, </a:t>
            </a:r>
            <a:r>
              <a:rPr lang="ro-RO" dirty="0"/>
              <a:t>studiază Lecția noastră </a:t>
            </a:r>
            <a:r>
              <a:rPr lang="en-US" dirty="0"/>
              <a:t>Gyro programming lessons </a:t>
            </a:r>
            <a:r>
              <a:rPr lang="ro-RO" dirty="0"/>
              <a:t>pe</a:t>
            </a:r>
            <a:r>
              <a:rPr lang="en-US" dirty="0"/>
              <a:t> 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1423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Amplasarea senzorului gyro pentru a măsura întoarcerile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Senzorul G</a:t>
            </a:r>
            <a:r>
              <a:rPr lang="en-US" dirty="0" err="1"/>
              <a:t>yro</a:t>
            </a:r>
            <a:r>
              <a:rPr lang="en-US" dirty="0"/>
              <a:t> </a:t>
            </a:r>
            <a:r>
              <a:rPr lang="ro-RO" dirty="0"/>
              <a:t>poate fi plasat oriunde pe robot</a:t>
            </a:r>
            <a:r>
              <a:rPr lang="en-US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Cu toate acestea</a:t>
            </a:r>
            <a:r>
              <a:rPr lang="en-US" dirty="0"/>
              <a:t>, </a:t>
            </a:r>
            <a:r>
              <a:rPr lang="ro-RO" dirty="0"/>
              <a:t>poziția </a:t>
            </a:r>
            <a:r>
              <a:rPr lang="en-US" dirty="0"/>
              <a:t> “</a:t>
            </a:r>
            <a:r>
              <a:rPr lang="en-US" dirty="0" err="1"/>
              <a:t>corect</a:t>
            </a:r>
            <a:r>
              <a:rPr lang="ro-RO" dirty="0"/>
              <a:t>ă</a:t>
            </a:r>
            <a:r>
              <a:rPr lang="en-US" dirty="0"/>
              <a:t>” </a:t>
            </a:r>
            <a:r>
              <a:rPr lang="ro-RO" dirty="0"/>
              <a:t>depinde de ce construiești.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Dacă utilizezi senzorul G</a:t>
            </a:r>
            <a:r>
              <a:rPr lang="en-US" dirty="0" err="1"/>
              <a:t>yro</a:t>
            </a:r>
            <a:r>
              <a:rPr lang="en-US" dirty="0"/>
              <a:t> </a:t>
            </a:r>
            <a:r>
              <a:rPr lang="ro-RO" dirty="0"/>
              <a:t>pentru a măsura întoarcerile, unele poziții pur și simplu nu va merge.</a:t>
            </a:r>
            <a:r>
              <a:rPr lang="en-US" dirty="0"/>
              <a:t>  (Refer</a:t>
            </a:r>
            <a:r>
              <a:rPr lang="ro-RO" dirty="0"/>
              <a:t>ința, imaginile pe această pagină</a:t>
            </a:r>
            <a:r>
              <a:rPr 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Exemple de montaj al senzorului gyro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260283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În acest robot, senzorul </a:t>
            </a:r>
            <a:r>
              <a:rPr lang="en-US" dirty="0"/>
              <a:t>Gyro </a:t>
            </a:r>
            <a:r>
              <a:rPr lang="ro-RO" dirty="0"/>
              <a:t>este montat înafară în mod vizibil.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Simbolul de pe senzor este paralel cu solul.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100" y="1459999"/>
            <a:ext cx="4389865" cy="4973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Exemple de montaj al senzorului </a:t>
            </a:r>
            <a:r>
              <a:rPr lang="en-US" dirty="0"/>
              <a:t>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În acest robot, senzorul Gyro este abia vizibil sub brick.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Simbolul senzorului Gyro este paralel cu solul.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Sfat</a:t>
            </a:r>
            <a:r>
              <a:rPr lang="en-US" dirty="0"/>
              <a:t>: </a:t>
            </a:r>
            <a:r>
              <a:rPr lang="ro-RO" dirty="0"/>
              <a:t>Plasați senzorul unde aveți spațiu pe robot </a:t>
            </a:r>
            <a:r>
              <a:rPr lang="en-US" dirty="0"/>
              <a:t>(</a:t>
            </a:r>
            <a:r>
              <a:rPr lang="ro-RO" dirty="0"/>
              <a:t>undeva ascuns este foarte bine din moment ce nu aveți nevoie de acces odată ce l-ați conectat</a:t>
            </a:r>
            <a:r>
              <a:rPr lang="en-US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509264"/>
            <a:ext cx="3473201" cy="3342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37" y="827686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Poziția senzorului </a:t>
            </a:r>
            <a:r>
              <a:rPr lang="en-US" dirty="0"/>
              <a:t>GYRO </a:t>
            </a:r>
            <a:r>
              <a:rPr lang="ro-RO" dirty="0"/>
              <a:t>pentru robotul în balans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199" y="1642618"/>
            <a:ext cx="4102100" cy="4373563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Senzorul Gyro trebuie să fie plasat în funcție de ce-ți dorești să faci.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un robot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balans</a:t>
            </a:r>
            <a:r>
              <a:rPr lang="en-US" dirty="0"/>
              <a:t> </a:t>
            </a:r>
            <a:r>
              <a:rPr lang="ro-RO" dirty="0"/>
              <a:t>(</a:t>
            </a:r>
            <a:r>
              <a:rPr lang="en-US" dirty="0"/>
              <a:t>a</a:t>
            </a:r>
            <a:r>
              <a:rPr lang="ro-RO" dirty="0"/>
              <a:t>ș</a:t>
            </a:r>
            <a:r>
              <a:rPr lang="en-US" dirty="0"/>
              <a:t>a cum e Gyro</a:t>
            </a:r>
            <a:r>
              <a:rPr lang="ro-RO" dirty="0"/>
              <a:t>)</a:t>
            </a:r>
            <a:r>
              <a:rPr lang="en-US" dirty="0"/>
              <a:t> </a:t>
            </a:r>
            <a:r>
              <a:rPr lang="ro-RO" dirty="0"/>
              <a:t>senzorul trebuie să ,,privească</a:t>
            </a:r>
            <a:r>
              <a:rPr lang="en-US" dirty="0"/>
              <a:t>’’</a:t>
            </a:r>
            <a:r>
              <a:rPr lang="ro-RO" dirty="0"/>
              <a:t> spre cer sau spre pământ.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Senzorul Gyro în acest model este ascuns între două motoare.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1436827"/>
            <a:ext cx="2408989" cy="275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79688" y="4760252"/>
            <a:ext cx="2162800" cy="157554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925975" y="5088113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239000" y="2755900"/>
            <a:ext cx="709863" cy="16222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6373313" y="3086100"/>
            <a:ext cx="484687" cy="1292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762" y="3926690"/>
            <a:ext cx="1648990" cy="115579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448548" y="3627030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73528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Poziția senzorului Gyro pentru robotul înclinat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34926"/>
            <a:ext cx="3902889" cy="312559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Pentru un joc ca </a:t>
            </a:r>
            <a:r>
              <a:rPr lang="en-US" dirty="0"/>
              <a:t>Etch-a-Sketch, </a:t>
            </a:r>
            <a:r>
              <a:rPr lang="ro-RO" dirty="0"/>
              <a:t>unde înclini întregul robot pentru a șterge ecranul, ai nevoie să plasezi senzorul Gyro pe margine</a:t>
            </a:r>
            <a:r>
              <a:rPr lang="en-US" dirty="0"/>
              <a:t> (</a:t>
            </a:r>
            <a:r>
              <a:rPr lang="ro-RO" dirty="0"/>
              <a:t>vezi imaginile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Senzorul Gyro în robot nu măsoară întoarcerile. Măsoară dacă întorci robotul.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625" y="4239315"/>
            <a:ext cx="3324250" cy="2208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625" y="1503638"/>
            <a:ext cx="3324250" cy="26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600" dirty="0"/>
              <a:t>Această lecție a fost scrisă de </a:t>
            </a:r>
            <a:r>
              <a:rPr lang="en-US" sz="2600" dirty="0"/>
              <a:t> Arvind </a:t>
            </a:r>
            <a:r>
              <a:rPr lang="ro-RO" sz="2600" dirty="0"/>
              <a:t>și</a:t>
            </a:r>
            <a:r>
              <a:rPr lang="en-US" sz="2600" dirty="0"/>
              <a:t> Sanjay </a:t>
            </a:r>
            <a:r>
              <a:rPr lang="en-US" sz="2600" dirty="0" err="1"/>
              <a:t>Seshan</a:t>
            </a:r>
            <a:endParaRPr lang="en-US" sz="2600" dirty="0"/>
          </a:p>
          <a:p>
            <a:r>
              <a:rPr lang="en-US" sz="2600" dirty="0"/>
              <a:t>M</a:t>
            </a:r>
            <a:r>
              <a:rPr lang="ro-RO" sz="2600" dirty="0"/>
              <a:t>ai multe lecții despre </a:t>
            </a:r>
            <a:r>
              <a:rPr lang="en-US" sz="2600" dirty="0"/>
              <a:t>FIRST LEGO League </a:t>
            </a:r>
            <a:r>
              <a:rPr lang="ro-RO" sz="2600" dirty="0"/>
              <a:t>sunt disponibile pe </a:t>
            </a:r>
            <a:r>
              <a:rPr lang="en-US" sz="2600" dirty="0">
                <a:solidFill>
                  <a:srgbClr val="0070C0"/>
                </a:solidFill>
                <a:hlinkClick r:id="rId3"/>
              </a:rPr>
              <a:t>www.flltutorials.com</a:t>
            </a:r>
            <a:endParaRPr lang="ro-RO" sz="2600" dirty="0">
              <a:solidFill>
                <a:srgbClr val="0070C0"/>
              </a:solidFill>
            </a:endParaRPr>
          </a:p>
          <a:p>
            <a:r>
              <a:rPr lang="ro-RO" sz="26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2600" dirty="0">
              <a:solidFill>
                <a:srgbClr val="0070C0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FLLTutorials.com,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4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4679</TotalTime>
  <Words>519</Words>
  <Application>Microsoft Office PowerPoint</Application>
  <PresentationFormat>On-screen Show (4:3)</PresentationFormat>
  <Paragraphs>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Poziționarea senzorului giroscopic pentru ev3</vt:lpstr>
      <vt:lpstr>Câți senzori giroscopici e bine să avem pe robot?</vt:lpstr>
      <vt:lpstr>Amplasarea senzorului gyro pentru a măsura întoarcerile</vt:lpstr>
      <vt:lpstr>Exemple de montaj al senzorului gyro</vt:lpstr>
      <vt:lpstr>Exemple de montaj al senzorului gyro</vt:lpstr>
      <vt:lpstr>Poziția senzorului GYRO pentru robotul în balans</vt:lpstr>
      <vt:lpstr>Poziția senzorului Gyro pentru robotul înclinat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Adnim</cp:lastModifiedBy>
  <cp:revision>127</cp:revision>
  <cp:lastPrinted>2016-08-04T16:20:00Z</cp:lastPrinted>
  <dcterms:created xsi:type="dcterms:W3CDTF">2014-10-28T21:59:38Z</dcterms:created>
  <dcterms:modified xsi:type="dcterms:W3CDTF">2023-08-25T18:38:44Z</dcterms:modified>
</cp:coreProperties>
</file>